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B1880D-342F-43DD-B26E-906ECACC07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CB6561B-EE9D-41C5-83E8-CD5B1658D9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9C0CEF-6659-4840-9EFC-A13657F08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D8488-0231-423E-9CBA-383BF55FD2A1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70DE333-D730-4514-A7B6-15768428A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BBDABF1-340F-4F9A-8A7B-19BE33BDC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38A2-791D-4678-BEA8-CBB4B05813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7526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325D98-ADC4-40B9-A79C-A9D3A9C5E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BD7815-BCAB-41AA-81F1-D99C097964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FE3874B-5DE5-4E65-AFAD-2233B1C72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D8488-0231-423E-9CBA-383BF55FD2A1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F14ADF-1753-42F5-BFB4-EC7690536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872ECD8-7DBC-41F4-8068-0937F7BC2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38A2-791D-4678-BEA8-CBB4B05813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2248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FCE96AA-A622-46CF-B3C6-A662DA69B3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862A3FD-D68B-4F1B-AD85-4D74BC4E57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06DCAB5-15BC-4C31-AE51-22CBDB1F5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D8488-0231-423E-9CBA-383BF55FD2A1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97DB4C8-7FBC-400A-97D5-9F895B8B7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B9ABD83-D218-46D1-953D-E1CD9A531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38A2-791D-4678-BEA8-CBB4B05813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299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8BD144-FCCA-403A-960D-FA0671C9F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9399639-125C-4B27-8C2F-25517F0CDD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5FA03B4-11A1-4956-BF5C-FB0B7AD14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D8488-0231-423E-9CBA-383BF55FD2A1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3DD23F0-8387-4042-A54D-B8C0CA5EF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972B93E-C722-450C-B542-D690E7539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38A2-791D-4678-BEA8-CBB4B05813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4056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0D7250-E19F-41E2-BBF6-10B26D705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2B2A7AA-FB41-4513-8637-FD4A8F43F0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FB39D1F-53C8-4F0C-AA65-83CA5BF64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D8488-0231-423E-9CBA-383BF55FD2A1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55EAF7F-2C54-48EA-B26A-192E32F80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05B231-3C53-40CE-B925-2E43BC49A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38A2-791D-4678-BEA8-CBB4B05813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6128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828648-36CF-474F-8000-B64BC80C0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897FBD-D8A8-44C4-82B2-5F69409199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18112D8-CFD6-4D95-B163-201AE53EE1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CE505E5-F0F3-4FDA-A1FA-2732C30E6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D8488-0231-423E-9CBA-383BF55FD2A1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81522C3-93A7-4AD8-AE26-1F476C206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AA8F00-A16B-4BBA-8B17-4DEBBD577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38A2-791D-4678-BEA8-CBB4B05813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1850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AC4958B-B320-4FAF-9337-451D04A9B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F4BE9DF-740E-46C8-AD1B-A6A72B9BA9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19ECC1D-9E04-4F66-9798-867ACCF7A2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6EB6EDE-28FF-455D-BB44-18BA31513F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37DB33D-AF0D-446A-AF68-6E95096D06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4CB5126-6BC3-459C-8B1A-2B6B8ABF3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D8488-0231-423E-9CBA-383BF55FD2A1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C96BF0F-D366-42DC-B2F0-E541D4B1A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2684E81-38A7-49DA-BC87-09EB97955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38A2-791D-4678-BEA8-CBB4B05813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3588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450EC3-425A-4ED8-9522-C4D18BB18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8C9A6B2-3366-49A5-9D06-D2B37FC72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D8488-0231-423E-9CBA-383BF55FD2A1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8371D77-3AEA-4785-A517-C67DCFC6A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FA3D622-AD58-4CF2-891B-D32B9EBAD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38A2-791D-4678-BEA8-CBB4B05813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0044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2257888-4429-4941-880B-398BEA8E5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D8488-0231-423E-9CBA-383BF55FD2A1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CA93F28-CEA0-4BE2-8465-CC271C22E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0E73832-9C08-412E-A779-8A6A46DAE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38A2-791D-4678-BEA8-CBB4B05813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0150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405A88-52B2-4008-A1B6-BCE351C77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8AA57D-9F06-4EB6-95EC-CB34BB69B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7C7E1B4-7B6A-487D-96D0-75D31D78C7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468958F-A8D2-441C-B268-A24D82A29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D8488-0231-423E-9CBA-383BF55FD2A1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E50100A-E64C-4955-8B80-338BBED3E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C691EF9-4EE2-42FD-B421-485A33985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38A2-791D-4678-BEA8-CBB4B05813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9739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A64F7B-8379-480B-8905-A6AC66ADD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CCF88FE-C56A-4249-90F4-A6C74C9703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3E2DC5F-FCFB-4EB2-9325-17E35FD19A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AB84F99-61BB-415B-805B-D243FBF8B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D8488-0231-423E-9CBA-383BF55FD2A1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AB65AD1-686B-4C37-8D1A-2D48FA0DC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A736B20-1726-4D51-85DA-7242AE90E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38A2-791D-4678-BEA8-CBB4B05813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8834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ADA9A5F-488B-4BA7-9B12-C38FB6D41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08CFDE7-C21A-4A91-962E-064C33DACB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38B36D8-320F-4F4E-BE64-C00AA9AA79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D8488-0231-423E-9CBA-383BF55FD2A1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755E373-9C59-4EE0-99EB-7F9F8CABB8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0EABDC-58C5-4786-9062-F642778FDB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138A2-791D-4678-BEA8-CBB4B05813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6832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592215C7-F2C6-4383-97AC-C35D43D2D6D3}"/>
              </a:ext>
            </a:extLst>
          </p:cNvPr>
          <p:cNvGrpSpPr/>
          <p:nvPr/>
        </p:nvGrpSpPr>
        <p:grpSpPr>
          <a:xfrm>
            <a:off x="130629" y="74645"/>
            <a:ext cx="11868538" cy="6783355"/>
            <a:chOff x="157431" y="852098"/>
            <a:chExt cx="3043146" cy="1871817"/>
          </a:xfrm>
        </p:grpSpPr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03C581CF-A8A8-4BAD-AAF5-2A441C0197B3}"/>
                </a:ext>
              </a:extLst>
            </p:cNvPr>
            <p:cNvSpPr/>
            <p:nvPr/>
          </p:nvSpPr>
          <p:spPr>
            <a:xfrm>
              <a:off x="158449" y="852098"/>
              <a:ext cx="3042128" cy="187181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6" name="直線コネクタ 5">
              <a:extLst>
                <a:ext uri="{FF2B5EF4-FFF2-40B4-BE49-F238E27FC236}">
                  <a16:creationId xmlns:a16="http://schemas.microsoft.com/office/drawing/2014/main" id="{E48A2628-1A7E-48E6-8222-77BE2211BFB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49316" y="1240285"/>
              <a:ext cx="671162" cy="832940"/>
            </a:xfrm>
            <a:prstGeom prst="line">
              <a:avLst/>
            </a:prstGeom>
            <a:ln w="76200">
              <a:solidFill>
                <a:srgbClr val="BEE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コネクタ 6">
              <a:extLst>
                <a:ext uri="{FF2B5EF4-FFF2-40B4-BE49-F238E27FC236}">
                  <a16:creationId xmlns:a16="http://schemas.microsoft.com/office/drawing/2014/main" id="{BE10C183-5E54-4F30-B653-2D39A6A6EC3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521430" y="1040425"/>
              <a:ext cx="6262" cy="1623873"/>
            </a:xfrm>
            <a:prstGeom prst="line">
              <a:avLst/>
            </a:prstGeom>
            <a:ln w="152400">
              <a:solidFill>
                <a:srgbClr val="F6DDC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7">
              <a:extLst>
                <a:ext uri="{FF2B5EF4-FFF2-40B4-BE49-F238E27FC236}">
                  <a16:creationId xmlns:a16="http://schemas.microsoft.com/office/drawing/2014/main" id="{1F75887C-D20A-413F-814C-1022E1909A4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79136" y="1773934"/>
              <a:ext cx="2173693" cy="0"/>
            </a:xfrm>
            <a:prstGeom prst="line">
              <a:avLst/>
            </a:prstGeom>
            <a:ln w="101600">
              <a:solidFill>
                <a:srgbClr val="F6DDC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5740F8A6-2D1C-4A05-8C20-2ACB0A0DF3C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03222" y="1467116"/>
              <a:ext cx="400190" cy="306818"/>
            </a:xfrm>
            <a:prstGeom prst="line">
              <a:avLst/>
            </a:prstGeom>
            <a:ln w="101600">
              <a:solidFill>
                <a:srgbClr val="F6DDC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>
              <a:extLst>
                <a:ext uri="{FF2B5EF4-FFF2-40B4-BE49-F238E27FC236}">
                  <a16:creationId xmlns:a16="http://schemas.microsoft.com/office/drawing/2014/main" id="{F92F836F-866B-4AA2-9C10-330F44E04B7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23818" y="977397"/>
              <a:ext cx="1" cy="525776"/>
            </a:xfrm>
            <a:prstGeom prst="line">
              <a:avLst/>
            </a:prstGeom>
            <a:ln w="101600">
              <a:solidFill>
                <a:srgbClr val="F6DDC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星 5 181">
              <a:extLst>
                <a:ext uri="{FF2B5EF4-FFF2-40B4-BE49-F238E27FC236}">
                  <a16:creationId xmlns:a16="http://schemas.microsoft.com/office/drawing/2014/main" id="{0E815ECD-462D-435D-9656-38F994B99636}"/>
                </a:ext>
              </a:extLst>
            </p:cNvPr>
            <p:cNvSpPr/>
            <p:nvPr/>
          </p:nvSpPr>
          <p:spPr>
            <a:xfrm>
              <a:off x="342149" y="1301810"/>
              <a:ext cx="183743" cy="142425"/>
            </a:xfrm>
            <a:prstGeom prst="star5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9326" tIns="64663" rIns="129326" bIns="6466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 sz="2546"/>
            </a:p>
          </p:txBody>
        </p:sp>
        <p:pic>
          <p:nvPicPr>
            <p:cNvPr id="12" name="図 11">
              <a:extLst>
                <a:ext uri="{FF2B5EF4-FFF2-40B4-BE49-F238E27FC236}">
                  <a16:creationId xmlns:a16="http://schemas.microsoft.com/office/drawing/2014/main" id="{D3B2713A-7BB5-4CB3-901F-99FA5A270EB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16786" y="1738305"/>
              <a:ext cx="221811" cy="71256"/>
            </a:xfrm>
            <a:prstGeom prst="rect">
              <a:avLst/>
            </a:prstGeom>
          </p:spPr>
        </p:pic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68313F3C-1AAE-47F4-896B-015014C3ABF9}"/>
                </a:ext>
              </a:extLst>
            </p:cNvPr>
            <p:cNvCxnSpPr>
              <a:cxnSpLocks/>
              <a:stCxn id="29" idx="2"/>
            </p:cNvCxnSpPr>
            <p:nvPr/>
          </p:nvCxnSpPr>
          <p:spPr>
            <a:xfrm flipH="1" flipV="1">
              <a:off x="461026" y="2046408"/>
              <a:ext cx="123201" cy="526670"/>
            </a:xfrm>
            <a:prstGeom prst="line">
              <a:avLst/>
            </a:prstGeom>
            <a:ln w="76200">
              <a:solidFill>
                <a:srgbClr val="BEE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グループ化 13">
              <a:extLst>
                <a:ext uri="{FF2B5EF4-FFF2-40B4-BE49-F238E27FC236}">
                  <a16:creationId xmlns:a16="http://schemas.microsoft.com/office/drawing/2014/main" id="{7D66EF90-C5C2-4D5D-A905-DDA7DEC7D6AB}"/>
                </a:ext>
              </a:extLst>
            </p:cNvPr>
            <p:cNvGrpSpPr/>
            <p:nvPr/>
          </p:nvGrpSpPr>
          <p:grpSpPr>
            <a:xfrm>
              <a:off x="2617344" y="1282150"/>
              <a:ext cx="583233" cy="286747"/>
              <a:chOff x="360569" y="7350089"/>
              <a:chExt cx="1114966" cy="776880"/>
            </a:xfrm>
            <a:solidFill>
              <a:schemeClr val="accent5">
                <a:lumMod val="50000"/>
              </a:schemeClr>
            </a:solidFill>
          </p:grpSpPr>
          <p:sp>
            <p:nvSpPr>
              <p:cNvPr id="31" name="フリーフォーム 72">
                <a:extLst>
                  <a:ext uri="{FF2B5EF4-FFF2-40B4-BE49-F238E27FC236}">
                    <a16:creationId xmlns:a16="http://schemas.microsoft.com/office/drawing/2014/main" id="{36A894BA-91DE-4933-B36D-EAF6195ABA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0569" y="7350089"/>
                <a:ext cx="1114966" cy="776880"/>
              </a:xfrm>
              <a:custGeom>
                <a:avLst/>
                <a:gdLst>
                  <a:gd name="connsiteX0" fmla="*/ 547393 w 1156989"/>
                  <a:gd name="connsiteY0" fmla="*/ 0 h 806160"/>
                  <a:gd name="connsiteX1" fmla="*/ 900710 w 1156989"/>
                  <a:gd name="connsiteY1" fmla="*/ 19905 h 806160"/>
                  <a:gd name="connsiteX2" fmla="*/ 1074880 w 1156989"/>
                  <a:gd name="connsiteY2" fmla="*/ 189099 h 806160"/>
                  <a:gd name="connsiteX3" fmla="*/ 1156989 w 1156989"/>
                  <a:gd name="connsiteY3" fmla="*/ 442890 h 806160"/>
                  <a:gd name="connsiteX4" fmla="*/ 965402 w 1156989"/>
                  <a:gd name="connsiteY4" fmla="*/ 631990 h 806160"/>
                  <a:gd name="connsiteX5" fmla="*/ 666824 w 1156989"/>
                  <a:gd name="connsiteY5" fmla="*/ 671800 h 806160"/>
                  <a:gd name="connsiteX6" fmla="*/ 419964 w 1156989"/>
                  <a:gd name="connsiteY6" fmla="*/ 649759 h 806160"/>
                  <a:gd name="connsiteX7" fmla="*/ 209004 w 1156989"/>
                  <a:gd name="connsiteY7" fmla="*/ 806160 h 806160"/>
                  <a:gd name="connsiteX8" fmla="*/ 287688 w 1156989"/>
                  <a:gd name="connsiteY8" fmla="*/ 626311 h 806160"/>
                  <a:gd name="connsiteX9" fmla="*/ 194075 w 1156989"/>
                  <a:gd name="connsiteY9" fmla="*/ 607108 h 806160"/>
                  <a:gd name="connsiteX10" fmla="*/ 89573 w 1156989"/>
                  <a:gd name="connsiteY10" fmla="*/ 452843 h 806160"/>
                  <a:gd name="connsiteX11" fmla="*/ 0 w 1156989"/>
                  <a:gd name="connsiteY11" fmla="*/ 298578 h 806160"/>
                  <a:gd name="connsiteX12" fmla="*/ 179147 w 1156989"/>
                  <a:gd name="connsiteY12" fmla="*/ 44786 h 8061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156989" h="806160">
                    <a:moveTo>
                      <a:pt x="547393" y="0"/>
                    </a:moveTo>
                    <a:lnTo>
                      <a:pt x="900710" y="19905"/>
                    </a:lnTo>
                    <a:lnTo>
                      <a:pt x="1074880" y="189099"/>
                    </a:lnTo>
                    <a:lnTo>
                      <a:pt x="1156989" y="442890"/>
                    </a:lnTo>
                    <a:lnTo>
                      <a:pt x="965402" y="631990"/>
                    </a:lnTo>
                    <a:lnTo>
                      <a:pt x="666824" y="671800"/>
                    </a:lnTo>
                    <a:lnTo>
                      <a:pt x="419964" y="649759"/>
                    </a:lnTo>
                    <a:lnTo>
                      <a:pt x="209004" y="806160"/>
                    </a:lnTo>
                    <a:lnTo>
                      <a:pt x="287688" y="626311"/>
                    </a:lnTo>
                    <a:lnTo>
                      <a:pt x="194075" y="607108"/>
                    </a:lnTo>
                    <a:lnTo>
                      <a:pt x="89573" y="452843"/>
                    </a:lnTo>
                    <a:lnTo>
                      <a:pt x="0" y="298578"/>
                    </a:lnTo>
                    <a:lnTo>
                      <a:pt x="179147" y="4478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 sz="1200" dirty="0"/>
              </a:p>
            </p:txBody>
          </p:sp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E81C5926-2737-41B0-B56A-1737FCC0EC8A}"/>
                  </a:ext>
                </a:extLst>
              </p:cNvPr>
              <p:cNvSpPr txBox="1"/>
              <p:nvPr/>
            </p:nvSpPr>
            <p:spPr>
              <a:xfrm>
                <a:off x="701347" y="7474041"/>
                <a:ext cx="457912" cy="2366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sz="1400" b="1" dirty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和田病院</a:t>
                </a:r>
              </a:p>
            </p:txBody>
          </p:sp>
        </p:grp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9CCE13F7-7AE5-481A-B2D5-8875A2A9BA6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651663" y="1574085"/>
              <a:ext cx="166057" cy="147780"/>
            </a:xfrm>
            <a:custGeom>
              <a:avLst/>
              <a:gdLst>
                <a:gd name="T0" fmla="*/ 368 w 372"/>
                <a:gd name="T1" fmla="*/ 402 h 410"/>
                <a:gd name="T2" fmla="*/ 348 w 372"/>
                <a:gd name="T3" fmla="*/ 402 h 410"/>
                <a:gd name="T4" fmla="*/ 348 w 372"/>
                <a:gd name="T5" fmla="*/ 0 h 410"/>
                <a:gd name="T6" fmla="*/ 28 w 372"/>
                <a:gd name="T7" fmla="*/ 0 h 410"/>
                <a:gd name="T8" fmla="*/ 28 w 372"/>
                <a:gd name="T9" fmla="*/ 402 h 410"/>
                <a:gd name="T10" fmla="*/ 4 w 372"/>
                <a:gd name="T11" fmla="*/ 402 h 410"/>
                <a:gd name="T12" fmla="*/ 4 w 372"/>
                <a:gd name="T13" fmla="*/ 402 h 410"/>
                <a:gd name="T14" fmla="*/ 0 w 372"/>
                <a:gd name="T15" fmla="*/ 404 h 410"/>
                <a:gd name="T16" fmla="*/ 0 w 372"/>
                <a:gd name="T17" fmla="*/ 406 h 410"/>
                <a:gd name="T18" fmla="*/ 0 w 372"/>
                <a:gd name="T19" fmla="*/ 406 h 410"/>
                <a:gd name="T20" fmla="*/ 0 w 372"/>
                <a:gd name="T21" fmla="*/ 410 h 410"/>
                <a:gd name="T22" fmla="*/ 4 w 372"/>
                <a:gd name="T23" fmla="*/ 410 h 410"/>
                <a:gd name="T24" fmla="*/ 368 w 372"/>
                <a:gd name="T25" fmla="*/ 410 h 410"/>
                <a:gd name="T26" fmla="*/ 368 w 372"/>
                <a:gd name="T27" fmla="*/ 410 h 410"/>
                <a:gd name="T28" fmla="*/ 370 w 372"/>
                <a:gd name="T29" fmla="*/ 410 h 410"/>
                <a:gd name="T30" fmla="*/ 372 w 372"/>
                <a:gd name="T31" fmla="*/ 406 h 410"/>
                <a:gd name="T32" fmla="*/ 372 w 372"/>
                <a:gd name="T33" fmla="*/ 406 h 410"/>
                <a:gd name="T34" fmla="*/ 370 w 372"/>
                <a:gd name="T35" fmla="*/ 404 h 410"/>
                <a:gd name="T36" fmla="*/ 368 w 372"/>
                <a:gd name="T37" fmla="*/ 402 h 410"/>
                <a:gd name="T38" fmla="*/ 368 w 372"/>
                <a:gd name="T39" fmla="*/ 402 h 410"/>
                <a:gd name="T40" fmla="*/ 248 w 372"/>
                <a:gd name="T41" fmla="*/ 62 h 410"/>
                <a:gd name="T42" fmla="*/ 280 w 372"/>
                <a:gd name="T43" fmla="*/ 62 h 410"/>
                <a:gd name="T44" fmla="*/ 280 w 372"/>
                <a:gd name="T45" fmla="*/ 118 h 410"/>
                <a:gd name="T46" fmla="*/ 248 w 372"/>
                <a:gd name="T47" fmla="*/ 118 h 410"/>
                <a:gd name="T48" fmla="*/ 248 w 372"/>
                <a:gd name="T49" fmla="*/ 62 h 410"/>
                <a:gd name="T50" fmla="*/ 248 w 372"/>
                <a:gd name="T51" fmla="*/ 170 h 410"/>
                <a:gd name="T52" fmla="*/ 280 w 372"/>
                <a:gd name="T53" fmla="*/ 170 h 410"/>
                <a:gd name="T54" fmla="*/ 280 w 372"/>
                <a:gd name="T55" fmla="*/ 224 h 410"/>
                <a:gd name="T56" fmla="*/ 248 w 372"/>
                <a:gd name="T57" fmla="*/ 224 h 410"/>
                <a:gd name="T58" fmla="*/ 248 w 372"/>
                <a:gd name="T59" fmla="*/ 170 h 410"/>
                <a:gd name="T60" fmla="*/ 240 w 372"/>
                <a:gd name="T61" fmla="*/ 400 h 410"/>
                <a:gd name="T62" fmla="*/ 194 w 372"/>
                <a:gd name="T63" fmla="*/ 400 h 410"/>
                <a:gd name="T64" fmla="*/ 194 w 372"/>
                <a:gd name="T65" fmla="*/ 314 h 410"/>
                <a:gd name="T66" fmla="*/ 240 w 372"/>
                <a:gd name="T67" fmla="*/ 314 h 410"/>
                <a:gd name="T68" fmla="*/ 240 w 372"/>
                <a:gd name="T69" fmla="*/ 400 h 410"/>
                <a:gd name="T70" fmla="*/ 170 w 372"/>
                <a:gd name="T71" fmla="*/ 62 h 410"/>
                <a:gd name="T72" fmla="*/ 200 w 372"/>
                <a:gd name="T73" fmla="*/ 62 h 410"/>
                <a:gd name="T74" fmla="*/ 200 w 372"/>
                <a:gd name="T75" fmla="*/ 118 h 410"/>
                <a:gd name="T76" fmla="*/ 170 w 372"/>
                <a:gd name="T77" fmla="*/ 118 h 410"/>
                <a:gd name="T78" fmla="*/ 170 w 372"/>
                <a:gd name="T79" fmla="*/ 62 h 410"/>
                <a:gd name="T80" fmla="*/ 170 w 372"/>
                <a:gd name="T81" fmla="*/ 170 h 410"/>
                <a:gd name="T82" fmla="*/ 200 w 372"/>
                <a:gd name="T83" fmla="*/ 170 h 410"/>
                <a:gd name="T84" fmla="*/ 200 w 372"/>
                <a:gd name="T85" fmla="*/ 224 h 410"/>
                <a:gd name="T86" fmla="*/ 170 w 372"/>
                <a:gd name="T87" fmla="*/ 224 h 410"/>
                <a:gd name="T88" fmla="*/ 170 w 372"/>
                <a:gd name="T89" fmla="*/ 170 h 410"/>
                <a:gd name="T90" fmla="*/ 140 w 372"/>
                <a:gd name="T91" fmla="*/ 314 h 410"/>
                <a:gd name="T92" fmla="*/ 186 w 372"/>
                <a:gd name="T93" fmla="*/ 314 h 410"/>
                <a:gd name="T94" fmla="*/ 186 w 372"/>
                <a:gd name="T95" fmla="*/ 400 h 410"/>
                <a:gd name="T96" fmla="*/ 140 w 372"/>
                <a:gd name="T97" fmla="*/ 400 h 410"/>
                <a:gd name="T98" fmla="*/ 140 w 372"/>
                <a:gd name="T99" fmla="*/ 314 h 410"/>
                <a:gd name="T100" fmla="*/ 92 w 372"/>
                <a:gd name="T101" fmla="*/ 62 h 410"/>
                <a:gd name="T102" fmla="*/ 124 w 372"/>
                <a:gd name="T103" fmla="*/ 62 h 410"/>
                <a:gd name="T104" fmla="*/ 124 w 372"/>
                <a:gd name="T105" fmla="*/ 118 h 410"/>
                <a:gd name="T106" fmla="*/ 92 w 372"/>
                <a:gd name="T107" fmla="*/ 118 h 410"/>
                <a:gd name="T108" fmla="*/ 92 w 372"/>
                <a:gd name="T109" fmla="*/ 62 h 410"/>
                <a:gd name="T110" fmla="*/ 92 w 372"/>
                <a:gd name="T111" fmla="*/ 170 h 410"/>
                <a:gd name="T112" fmla="*/ 124 w 372"/>
                <a:gd name="T113" fmla="*/ 170 h 410"/>
                <a:gd name="T114" fmla="*/ 124 w 372"/>
                <a:gd name="T115" fmla="*/ 224 h 410"/>
                <a:gd name="T116" fmla="*/ 92 w 372"/>
                <a:gd name="T117" fmla="*/ 224 h 410"/>
                <a:gd name="T118" fmla="*/ 92 w 372"/>
                <a:gd name="T119" fmla="*/ 170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72" h="410">
                  <a:moveTo>
                    <a:pt x="368" y="402"/>
                  </a:moveTo>
                  <a:lnTo>
                    <a:pt x="348" y="402"/>
                  </a:lnTo>
                  <a:lnTo>
                    <a:pt x="348" y="0"/>
                  </a:lnTo>
                  <a:lnTo>
                    <a:pt x="28" y="0"/>
                  </a:lnTo>
                  <a:lnTo>
                    <a:pt x="28" y="402"/>
                  </a:lnTo>
                  <a:lnTo>
                    <a:pt x="4" y="402"/>
                  </a:lnTo>
                  <a:lnTo>
                    <a:pt x="4" y="402"/>
                  </a:lnTo>
                  <a:lnTo>
                    <a:pt x="0" y="404"/>
                  </a:lnTo>
                  <a:lnTo>
                    <a:pt x="0" y="406"/>
                  </a:lnTo>
                  <a:lnTo>
                    <a:pt x="0" y="406"/>
                  </a:lnTo>
                  <a:lnTo>
                    <a:pt x="0" y="410"/>
                  </a:lnTo>
                  <a:lnTo>
                    <a:pt x="4" y="410"/>
                  </a:lnTo>
                  <a:lnTo>
                    <a:pt x="368" y="410"/>
                  </a:lnTo>
                  <a:lnTo>
                    <a:pt x="368" y="410"/>
                  </a:lnTo>
                  <a:lnTo>
                    <a:pt x="370" y="410"/>
                  </a:lnTo>
                  <a:lnTo>
                    <a:pt x="372" y="406"/>
                  </a:lnTo>
                  <a:lnTo>
                    <a:pt x="372" y="406"/>
                  </a:lnTo>
                  <a:lnTo>
                    <a:pt x="370" y="404"/>
                  </a:lnTo>
                  <a:lnTo>
                    <a:pt x="368" y="402"/>
                  </a:lnTo>
                  <a:lnTo>
                    <a:pt x="368" y="402"/>
                  </a:lnTo>
                  <a:close/>
                  <a:moveTo>
                    <a:pt x="248" y="62"/>
                  </a:moveTo>
                  <a:lnTo>
                    <a:pt x="280" y="62"/>
                  </a:lnTo>
                  <a:lnTo>
                    <a:pt x="280" y="118"/>
                  </a:lnTo>
                  <a:lnTo>
                    <a:pt x="248" y="118"/>
                  </a:lnTo>
                  <a:lnTo>
                    <a:pt x="248" y="62"/>
                  </a:lnTo>
                  <a:close/>
                  <a:moveTo>
                    <a:pt x="248" y="170"/>
                  </a:moveTo>
                  <a:lnTo>
                    <a:pt x="280" y="170"/>
                  </a:lnTo>
                  <a:lnTo>
                    <a:pt x="280" y="224"/>
                  </a:lnTo>
                  <a:lnTo>
                    <a:pt x="248" y="224"/>
                  </a:lnTo>
                  <a:lnTo>
                    <a:pt x="248" y="170"/>
                  </a:lnTo>
                  <a:close/>
                  <a:moveTo>
                    <a:pt x="240" y="400"/>
                  </a:moveTo>
                  <a:lnTo>
                    <a:pt x="194" y="400"/>
                  </a:lnTo>
                  <a:lnTo>
                    <a:pt x="194" y="314"/>
                  </a:lnTo>
                  <a:lnTo>
                    <a:pt x="240" y="314"/>
                  </a:lnTo>
                  <a:lnTo>
                    <a:pt x="240" y="400"/>
                  </a:lnTo>
                  <a:close/>
                  <a:moveTo>
                    <a:pt x="170" y="62"/>
                  </a:moveTo>
                  <a:lnTo>
                    <a:pt x="200" y="62"/>
                  </a:lnTo>
                  <a:lnTo>
                    <a:pt x="200" y="118"/>
                  </a:lnTo>
                  <a:lnTo>
                    <a:pt x="170" y="118"/>
                  </a:lnTo>
                  <a:lnTo>
                    <a:pt x="170" y="62"/>
                  </a:lnTo>
                  <a:close/>
                  <a:moveTo>
                    <a:pt x="170" y="170"/>
                  </a:moveTo>
                  <a:lnTo>
                    <a:pt x="200" y="170"/>
                  </a:lnTo>
                  <a:lnTo>
                    <a:pt x="200" y="224"/>
                  </a:lnTo>
                  <a:lnTo>
                    <a:pt x="170" y="224"/>
                  </a:lnTo>
                  <a:lnTo>
                    <a:pt x="170" y="170"/>
                  </a:lnTo>
                  <a:close/>
                  <a:moveTo>
                    <a:pt x="140" y="314"/>
                  </a:moveTo>
                  <a:lnTo>
                    <a:pt x="186" y="314"/>
                  </a:lnTo>
                  <a:lnTo>
                    <a:pt x="186" y="400"/>
                  </a:lnTo>
                  <a:lnTo>
                    <a:pt x="140" y="400"/>
                  </a:lnTo>
                  <a:lnTo>
                    <a:pt x="140" y="314"/>
                  </a:lnTo>
                  <a:close/>
                  <a:moveTo>
                    <a:pt x="92" y="62"/>
                  </a:moveTo>
                  <a:lnTo>
                    <a:pt x="124" y="62"/>
                  </a:lnTo>
                  <a:lnTo>
                    <a:pt x="124" y="118"/>
                  </a:lnTo>
                  <a:lnTo>
                    <a:pt x="92" y="118"/>
                  </a:lnTo>
                  <a:lnTo>
                    <a:pt x="92" y="62"/>
                  </a:lnTo>
                  <a:close/>
                  <a:moveTo>
                    <a:pt x="92" y="170"/>
                  </a:moveTo>
                  <a:lnTo>
                    <a:pt x="124" y="170"/>
                  </a:lnTo>
                  <a:lnTo>
                    <a:pt x="124" y="224"/>
                  </a:lnTo>
                  <a:lnTo>
                    <a:pt x="92" y="224"/>
                  </a:lnTo>
                  <a:lnTo>
                    <a:pt x="92" y="170"/>
                  </a:lnTo>
                  <a:close/>
                </a:path>
              </a:pathLst>
            </a:custGeom>
            <a:solidFill>
              <a:srgbClr val="D1A44B"/>
            </a:solidFill>
            <a:ln>
              <a:noFill/>
            </a:ln>
          </p:spPr>
          <p:txBody>
            <a:bodyPr vert="horz" wrap="square" lIns="129326" tIns="64663" rIns="129326" bIns="64663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546"/>
            </a:p>
          </p:txBody>
        </p:sp>
        <p:sp>
          <p:nvSpPr>
            <p:cNvPr id="16" name="フローチャート: 結合子 15">
              <a:extLst>
                <a:ext uri="{FF2B5EF4-FFF2-40B4-BE49-F238E27FC236}">
                  <a16:creationId xmlns:a16="http://schemas.microsoft.com/office/drawing/2014/main" id="{DEB28154-A58A-4254-A81A-E7FE2634C48E}"/>
                </a:ext>
              </a:extLst>
            </p:cNvPr>
            <p:cNvSpPr/>
            <p:nvPr/>
          </p:nvSpPr>
          <p:spPr>
            <a:xfrm>
              <a:off x="2307312" y="1167957"/>
              <a:ext cx="144588" cy="238807"/>
            </a:xfrm>
            <a:prstGeom prst="flowChartConnector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270319DC-7011-4408-86B5-F9577459197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383866" y="1405826"/>
              <a:ext cx="0" cy="108326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E9A6DCAF-AF80-4A7E-962A-56A8610A638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347133" y="1505739"/>
              <a:ext cx="75845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7B1BA23F-4C2F-450D-9DE4-314553F284BA}"/>
                </a:ext>
              </a:extLst>
            </p:cNvPr>
            <p:cNvSpPr txBox="1"/>
            <p:nvPr/>
          </p:nvSpPr>
          <p:spPr>
            <a:xfrm>
              <a:off x="2325696" y="1184770"/>
              <a:ext cx="151068" cy="489172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1600" b="1" dirty="0"/>
                <a:t>小倉</a:t>
              </a:r>
              <a:endParaRPr kumimoji="1" lang="en-US" altLang="ja-JP" sz="1600" b="1" dirty="0"/>
            </a:p>
            <a:p>
              <a:r>
                <a:rPr kumimoji="1" lang="ja-JP" altLang="en-US" sz="900" b="1" dirty="0"/>
                <a:t>（バス停）</a:t>
              </a:r>
            </a:p>
          </p:txBody>
        </p: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71F679C6-C629-4A4F-9D24-E29B2671B79C}"/>
                </a:ext>
              </a:extLst>
            </p:cNvPr>
            <p:cNvSpPr txBox="1"/>
            <p:nvPr/>
          </p:nvSpPr>
          <p:spPr>
            <a:xfrm>
              <a:off x="157431" y="1444235"/>
              <a:ext cx="748057" cy="785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00" b="1" dirty="0"/>
                <a:t>　　</a:t>
              </a:r>
              <a:r>
                <a:rPr lang="ja-JP" altLang="en-US" sz="1200" b="1" dirty="0">
                  <a:solidFill>
                    <a:srgbClr val="660033"/>
                  </a:solidFill>
                </a:rPr>
                <a:t>児童家庭支援センター岸和田</a:t>
              </a:r>
              <a:endParaRPr kumimoji="1" lang="ja-JP" altLang="en-US" sz="1200" b="1" dirty="0">
                <a:solidFill>
                  <a:srgbClr val="660033"/>
                </a:solidFill>
              </a:endParaRPr>
            </a:p>
          </p:txBody>
        </p:sp>
        <p:cxnSp>
          <p:nvCxnSpPr>
            <p:cNvPr id="21" name="直線コネクタ 20">
              <a:extLst>
                <a:ext uri="{FF2B5EF4-FFF2-40B4-BE49-F238E27FC236}">
                  <a16:creationId xmlns:a16="http://schemas.microsoft.com/office/drawing/2014/main" id="{DBF13C65-9B45-4CF1-B496-9887245E47EE}"/>
                </a:ext>
              </a:extLst>
            </p:cNvPr>
            <p:cNvCxnSpPr>
              <a:cxnSpLocks/>
            </p:cNvCxnSpPr>
            <p:nvPr/>
          </p:nvCxnSpPr>
          <p:spPr>
            <a:xfrm>
              <a:off x="1023571" y="1724489"/>
              <a:ext cx="123745" cy="819647"/>
            </a:xfrm>
            <a:prstGeom prst="line">
              <a:avLst/>
            </a:prstGeom>
            <a:ln w="57150">
              <a:solidFill>
                <a:srgbClr val="F6DDC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8AC97930-621F-4876-AD2E-F3EFEFE10250}"/>
                </a:ext>
              </a:extLst>
            </p:cNvPr>
            <p:cNvCxnSpPr>
              <a:cxnSpLocks/>
            </p:cNvCxnSpPr>
            <p:nvPr/>
          </p:nvCxnSpPr>
          <p:spPr>
            <a:xfrm>
              <a:off x="1692751" y="1405826"/>
              <a:ext cx="163212" cy="384921"/>
            </a:xfrm>
            <a:prstGeom prst="line">
              <a:avLst/>
            </a:prstGeom>
            <a:ln w="57150">
              <a:solidFill>
                <a:srgbClr val="F6DDC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23234DE3-F9A3-416D-8F5E-4459932FB72E}"/>
                </a:ext>
              </a:extLst>
            </p:cNvPr>
            <p:cNvCxnSpPr>
              <a:cxnSpLocks/>
            </p:cNvCxnSpPr>
            <p:nvPr/>
          </p:nvCxnSpPr>
          <p:spPr>
            <a:xfrm>
              <a:off x="1637866" y="1620524"/>
              <a:ext cx="53677" cy="192460"/>
            </a:xfrm>
            <a:prstGeom prst="line">
              <a:avLst/>
            </a:prstGeom>
            <a:ln w="57150">
              <a:solidFill>
                <a:srgbClr val="F6DDC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>
              <a:extLst>
                <a:ext uri="{FF2B5EF4-FFF2-40B4-BE49-F238E27FC236}">
                  <a16:creationId xmlns:a16="http://schemas.microsoft.com/office/drawing/2014/main" id="{732A3AF5-128B-4386-BE8A-62AF7AE3B2B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38552" y="1763520"/>
              <a:ext cx="41738" cy="160334"/>
            </a:xfrm>
            <a:prstGeom prst="line">
              <a:avLst/>
            </a:prstGeom>
            <a:ln w="57150">
              <a:solidFill>
                <a:srgbClr val="F6DDC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>
              <a:extLst>
                <a:ext uri="{FF2B5EF4-FFF2-40B4-BE49-F238E27FC236}">
                  <a16:creationId xmlns:a16="http://schemas.microsoft.com/office/drawing/2014/main" id="{DC24F45E-9E48-45F7-BE7F-C2F05DEF1392}"/>
                </a:ext>
              </a:extLst>
            </p:cNvPr>
            <p:cNvCxnSpPr>
              <a:cxnSpLocks/>
            </p:cNvCxnSpPr>
            <p:nvPr/>
          </p:nvCxnSpPr>
          <p:spPr>
            <a:xfrm>
              <a:off x="1531045" y="1892030"/>
              <a:ext cx="324918" cy="432365"/>
            </a:xfrm>
            <a:prstGeom prst="line">
              <a:avLst/>
            </a:prstGeom>
            <a:ln w="57150">
              <a:solidFill>
                <a:srgbClr val="F6DDC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コネクタ 25">
              <a:extLst>
                <a:ext uri="{FF2B5EF4-FFF2-40B4-BE49-F238E27FC236}">
                  <a16:creationId xmlns:a16="http://schemas.microsoft.com/office/drawing/2014/main" id="{53E6AFD1-1EE5-4CD5-9506-8049B65CC52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337553" y="1906015"/>
              <a:ext cx="217184" cy="99862"/>
            </a:xfrm>
            <a:prstGeom prst="line">
              <a:avLst/>
            </a:prstGeom>
            <a:ln w="57150">
              <a:solidFill>
                <a:srgbClr val="F6DDC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>
              <a:extLst>
                <a:ext uri="{FF2B5EF4-FFF2-40B4-BE49-F238E27FC236}">
                  <a16:creationId xmlns:a16="http://schemas.microsoft.com/office/drawing/2014/main" id="{C4F819AD-71B0-4850-8277-1041DF51C89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059080" y="1816704"/>
              <a:ext cx="295060" cy="190083"/>
            </a:xfrm>
            <a:prstGeom prst="line">
              <a:avLst/>
            </a:prstGeom>
            <a:ln w="57150">
              <a:solidFill>
                <a:srgbClr val="F6DDC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0C19D48A-515C-4309-9D0D-F0AE7229BA43}"/>
                </a:ext>
              </a:extLst>
            </p:cNvPr>
            <p:cNvSpPr txBox="1"/>
            <p:nvPr/>
          </p:nvSpPr>
          <p:spPr>
            <a:xfrm>
              <a:off x="1938757" y="2471007"/>
              <a:ext cx="1177869" cy="1047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700" b="1" dirty="0"/>
                <a:t>至</a:t>
              </a:r>
              <a:endParaRPr kumimoji="1" lang="en-US" altLang="ja-JP" sz="700" b="1" dirty="0"/>
            </a:p>
            <a:p>
              <a:pPr algn="ctr"/>
              <a:r>
                <a:rPr kumimoji="1" lang="ja-JP" altLang="en-US" sz="1100" b="1" dirty="0"/>
                <a:t>山直市民センター方面</a:t>
              </a:r>
            </a:p>
          </p:txBody>
        </p:sp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54016082-5A2D-4B75-9421-51F51CD63C68}"/>
                </a:ext>
              </a:extLst>
            </p:cNvPr>
            <p:cNvSpPr txBox="1"/>
            <p:nvPr/>
          </p:nvSpPr>
          <p:spPr>
            <a:xfrm rot="20880624">
              <a:off x="489090" y="2186319"/>
              <a:ext cx="114322" cy="391024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1600" b="1" dirty="0"/>
                <a:t>牛滝川</a:t>
              </a:r>
            </a:p>
          </p:txBody>
        </p:sp>
        <p:sp>
          <p:nvSpPr>
            <p:cNvPr id="30" name="テキスト ボックス 29">
              <a:extLst>
                <a:ext uri="{FF2B5EF4-FFF2-40B4-BE49-F238E27FC236}">
                  <a16:creationId xmlns:a16="http://schemas.microsoft.com/office/drawing/2014/main" id="{7F83ABC4-F050-4042-8C87-853F18B3611D}"/>
                </a:ext>
              </a:extLst>
            </p:cNvPr>
            <p:cNvSpPr txBox="1"/>
            <p:nvPr/>
          </p:nvSpPr>
          <p:spPr>
            <a:xfrm>
              <a:off x="1932495" y="946438"/>
              <a:ext cx="1177869" cy="785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700" b="1" dirty="0"/>
                <a:t>至　</a:t>
              </a:r>
              <a:r>
                <a:rPr kumimoji="1" lang="ja-JP" altLang="en-US" sz="1200" b="1" dirty="0"/>
                <a:t>久米田方面</a:t>
              </a:r>
            </a:p>
          </p:txBody>
        </p:sp>
        <p:sp>
          <p:nvSpPr>
            <p:cNvPr id="33" name="星 5 181">
              <a:extLst>
                <a:ext uri="{FF2B5EF4-FFF2-40B4-BE49-F238E27FC236}">
                  <a16:creationId xmlns:a16="http://schemas.microsoft.com/office/drawing/2014/main" id="{DFB2E1B9-9FEC-41A5-84CA-2D5905EA4876}"/>
                </a:ext>
              </a:extLst>
            </p:cNvPr>
            <p:cNvSpPr/>
            <p:nvPr/>
          </p:nvSpPr>
          <p:spPr>
            <a:xfrm>
              <a:off x="446497" y="1522833"/>
              <a:ext cx="136566" cy="142425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9326" tIns="64663" rIns="129326" bIns="6466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 sz="2546" dirty="0">
                <a:solidFill>
                  <a:srgbClr val="00B0F0"/>
                </a:solidFill>
                <a:highlight>
                  <a:srgbClr val="FFFF00"/>
                </a:highlight>
              </a:endParaRPr>
            </a:p>
          </p:txBody>
        </p:sp>
      </p:grp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8714319B-AD72-4210-8AF4-8E29DF6E24B5}"/>
              </a:ext>
            </a:extLst>
          </p:cNvPr>
          <p:cNvSpPr txBox="1"/>
          <p:nvPr/>
        </p:nvSpPr>
        <p:spPr>
          <a:xfrm>
            <a:off x="1202239" y="2970556"/>
            <a:ext cx="9763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/>
              <a:t>岸和田学園</a:t>
            </a:r>
            <a:endParaRPr kumimoji="1" lang="ja-JP" altLang="en-US" sz="1200" dirty="0"/>
          </a:p>
        </p:txBody>
      </p:sp>
      <p:sp>
        <p:nvSpPr>
          <p:cNvPr id="36" name="星 5 181">
            <a:extLst>
              <a:ext uri="{FF2B5EF4-FFF2-40B4-BE49-F238E27FC236}">
                <a16:creationId xmlns:a16="http://schemas.microsoft.com/office/drawing/2014/main" id="{27AA2252-A4E0-4C25-9B0C-218E4098B6F9}"/>
              </a:ext>
            </a:extLst>
          </p:cNvPr>
          <p:cNvSpPr/>
          <p:nvPr/>
        </p:nvSpPr>
        <p:spPr>
          <a:xfrm>
            <a:off x="1209375" y="1069707"/>
            <a:ext cx="491788" cy="485262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9326" tIns="64663" rIns="129326" bIns="6466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2546" dirty="0">
              <a:solidFill>
                <a:srgbClr val="00B0F0"/>
              </a:solidFill>
              <a:highlight>
                <a:srgbClr val="FFFF00"/>
              </a:highlight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F3E5ECE3-B2AA-4993-B62A-D53D5676C101}"/>
              </a:ext>
            </a:extLst>
          </p:cNvPr>
          <p:cNvSpPr txBox="1"/>
          <p:nvPr/>
        </p:nvSpPr>
        <p:spPr>
          <a:xfrm>
            <a:off x="739975" y="1499219"/>
            <a:ext cx="1231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/>
              <a:t>ナーサリースクール</a:t>
            </a:r>
            <a:endParaRPr lang="en-US" altLang="ja-JP" sz="900" dirty="0"/>
          </a:p>
          <a:p>
            <a:r>
              <a:rPr lang="ja-JP" altLang="en-US" sz="900" dirty="0"/>
              <a:t>　　　あおば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683999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32</Words>
  <Application>Microsoft Office PowerPoint</Application>
  <PresentationFormat>ワイド画面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 03</dc:creator>
  <cp:lastModifiedBy>user 03</cp:lastModifiedBy>
  <cp:revision>1</cp:revision>
  <dcterms:created xsi:type="dcterms:W3CDTF">2021-07-20T00:58:00Z</dcterms:created>
  <dcterms:modified xsi:type="dcterms:W3CDTF">2021-07-20T01:08:03Z</dcterms:modified>
</cp:coreProperties>
</file>